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  <p:sldId id="259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16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9806" autoAdjust="0"/>
  </p:normalViewPr>
  <p:slideViewPr>
    <p:cSldViewPr snapToGrid="0" snapToObjects="1">
      <p:cViewPr varScale="1">
        <p:scale>
          <a:sx n="89" d="100"/>
          <a:sy n="89" d="100"/>
        </p:scale>
        <p:origin x="-156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6708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09135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6570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85434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7241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78249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0699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0132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60265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2670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84277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85B93C-FA65-5642-AB33-983644DBFFC8}" type="datetimeFigureOut">
              <a:rPr lang="en-US" smtClean="0"/>
              <a:t>13.03.15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21918C-1F6D-4449-9CE9-0E3E82145B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11783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6456824" y="3656857"/>
            <a:ext cx="933334" cy="1021736"/>
          </a:xfrm>
          <a:prstGeom prst="rect">
            <a:avLst/>
          </a:prstGeom>
          <a:noFill/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6456823" y="2593282"/>
            <a:ext cx="1498770" cy="1071559"/>
          </a:xfrm>
          <a:prstGeom prst="rect">
            <a:avLst/>
          </a:prstGeom>
          <a:noFill/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5" name="Group 34"/>
          <p:cNvGrpSpPr/>
          <p:nvPr/>
        </p:nvGrpSpPr>
        <p:grpSpPr>
          <a:xfrm>
            <a:off x="6456824" y="1518279"/>
            <a:ext cx="933334" cy="1080505"/>
            <a:chOff x="6977058" y="1586378"/>
            <a:chExt cx="933334" cy="1080505"/>
          </a:xfrm>
        </p:grpSpPr>
        <p:sp>
          <p:nvSpPr>
            <p:cNvPr id="2" name="Rectangle 1"/>
            <p:cNvSpPr/>
            <p:nvPr/>
          </p:nvSpPr>
          <p:spPr>
            <a:xfrm>
              <a:off x="6977058" y="1586378"/>
              <a:ext cx="933334" cy="1080505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Rectangle 6"/>
            <p:cNvSpPr/>
            <p:nvPr/>
          </p:nvSpPr>
          <p:spPr>
            <a:xfrm>
              <a:off x="7244515" y="1962821"/>
              <a:ext cx="398420" cy="700732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Isosceles Triangle 2"/>
            <p:cNvSpPr/>
            <p:nvPr/>
          </p:nvSpPr>
          <p:spPr>
            <a:xfrm>
              <a:off x="7244515" y="1771179"/>
              <a:ext cx="398420" cy="188343"/>
            </a:xfrm>
            <a:prstGeom prst="triangle">
              <a:avLst/>
            </a:prstGeom>
            <a:solidFill>
              <a:srgbClr val="000000"/>
            </a:solidFill>
            <a:ln>
              <a:solidFill>
                <a:srgbClr val="000000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" name="Oval 7"/>
          <p:cNvSpPr/>
          <p:nvPr/>
        </p:nvSpPr>
        <p:spPr>
          <a:xfrm>
            <a:off x="6869939" y="3990001"/>
            <a:ext cx="137705" cy="137695"/>
          </a:xfrm>
          <a:prstGeom prst="ellipse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>
                <a:lumMod val="60000"/>
                <a:lumOff val="4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" name="Group 15"/>
          <p:cNvGrpSpPr/>
          <p:nvPr/>
        </p:nvGrpSpPr>
        <p:grpSpPr>
          <a:xfrm flipV="1">
            <a:off x="5536113" y="1828236"/>
            <a:ext cx="2007625" cy="1554859"/>
            <a:chOff x="4725198" y="1419030"/>
            <a:chExt cx="2007625" cy="1441445"/>
          </a:xfrm>
        </p:grpSpPr>
        <p:sp>
          <p:nvSpPr>
            <p:cNvPr id="9" name="Arc 8"/>
            <p:cNvSpPr/>
            <p:nvPr/>
          </p:nvSpPr>
          <p:spPr>
            <a:xfrm>
              <a:off x="4725198" y="1422322"/>
              <a:ext cx="1791239" cy="1438153"/>
            </a:xfrm>
            <a:prstGeom prst="arc">
              <a:avLst>
                <a:gd name="adj1" fmla="val 16944001"/>
                <a:gd name="adj2" fmla="val 20854010"/>
              </a:avLst>
            </a:prstGeom>
            <a:ln>
              <a:solidFill>
                <a:schemeClr val="tx1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1" name="Straight Connector 10"/>
            <p:cNvCxnSpPr/>
            <p:nvPr/>
          </p:nvCxnSpPr>
          <p:spPr>
            <a:xfrm>
              <a:off x="5802706" y="1422322"/>
              <a:ext cx="910447" cy="0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>
              <a:off x="6471561" y="1951288"/>
              <a:ext cx="261262" cy="0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flipV="1">
              <a:off x="6732245" y="1419030"/>
              <a:ext cx="0" cy="535489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2" name="Straight Connector 31"/>
          <p:cNvCxnSpPr/>
          <p:nvPr/>
        </p:nvCxnSpPr>
        <p:spPr>
          <a:xfrm>
            <a:off x="4555657" y="2759911"/>
            <a:ext cx="877047" cy="843734"/>
          </a:xfrm>
          <a:prstGeom prst="line">
            <a:avLst/>
          </a:prstGeom>
          <a:ln w="38100" cmpd="sng">
            <a:solidFill>
              <a:srgbClr val="000000"/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>
            <a:off x="4439087" y="1703080"/>
            <a:ext cx="1023609" cy="0"/>
          </a:xfrm>
          <a:prstGeom prst="line">
            <a:avLst/>
          </a:prstGeom>
          <a:ln w="38100" cmpd="sng">
            <a:solidFill>
              <a:srgbClr val="000000"/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42" name="Group 41"/>
          <p:cNvGrpSpPr/>
          <p:nvPr/>
        </p:nvGrpSpPr>
        <p:grpSpPr>
          <a:xfrm rot="10800000" flipH="1">
            <a:off x="3581322" y="3990001"/>
            <a:ext cx="2018658" cy="1438153"/>
            <a:chOff x="4725198" y="1419030"/>
            <a:chExt cx="2129455" cy="1441445"/>
          </a:xfrm>
        </p:grpSpPr>
        <p:sp>
          <p:nvSpPr>
            <p:cNvPr id="43" name="Arc 42"/>
            <p:cNvSpPr/>
            <p:nvPr/>
          </p:nvSpPr>
          <p:spPr>
            <a:xfrm>
              <a:off x="4725198" y="1422322"/>
              <a:ext cx="1791239" cy="1438153"/>
            </a:xfrm>
            <a:prstGeom prst="arc">
              <a:avLst>
                <a:gd name="adj1" fmla="val 16944001"/>
                <a:gd name="adj2" fmla="val 20854010"/>
              </a:avLst>
            </a:prstGeom>
            <a:ln>
              <a:solidFill>
                <a:schemeClr val="tx1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44" name="Straight Connector 43"/>
            <p:cNvCxnSpPr/>
            <p:nvPr/>
          </p:nvCxnSpPr>
          <p:spPr>
            <a:xfrm>
              <a:off x="5753012" y="1422322"/>
              <a:ext cx="1101641" cy="0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>
              <a:off x="6472139" y="1951288"/>
              <a:ext cx="382514" cy="0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flipV="1">
              <a:off x="6854653" y="1419030"/>
              <a:ext cx="0" cy="535489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7" name="Oval 46"/>
          <p:cNvSpPr/>
          <p:nvPr/>
        </p:nvSpPr>
        <p:spPr>
          <a:xfrm>
            <a:off x="1774851" y="4724490"/>
            <a:ext cx="780329" cy="749562"/>
          </a:xfrm>
          <a:prstGeom prst="ellipse">
            <a:avLst/>
          </a:prstGeom>
          <a:noFill/>
          <a:ln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Rectangle 47"/>
          <p:cNvSpPr/>
          <p:nvPr/>
        </p:nvSpPr>
        <p:spPr>
          <a:xfrm>
            <a:off x="2478677" y="4887176"/>
            <a:ext cx="183607" cy="423101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6" name="Group 95"/>
          <p:cNvGrpSpPr/>
          <p:nvPr/>
        </p:nvGrpSpPr>
        <p:grpSpPr>
          <a:xfrm>
            <a:off x="2833111" y="2641085"/>
            <a:ext cx="579215" cy="984492"/>
            <a:chOff x="3353345" y="3100055"/>
            <a:chExt cx="579215" cy="984492"/>
          </a:xfrm>
        </p:grpSpPr>
        <p:cxnSp>
          <p:nvCxnSpPr>
            <p:cNvPr id="38" name="Straight Connector 37"/>
            <p:cNvCxnSpPr/>
            <p:nvPr/>
          </p:nvCxnSpPr>
          <p:spPr>
            <a:xfrm>
              <a:off x="3932560" y="3100055"/>
              <a:ext cx="0" cy="984492"/>
            </a:xfrm>
            <a:prstGeom prst="line">
              <a:avLst/>
            </a:prstGeom>
            <a:ln w="38100" cmpd="sng">
              <a:solidFill>
                <a:srgbClr val="000000"/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>
              <a:off x="3353345" y="3598751"/>
              <a:ext cx="577801" cy="0"/>
            </a:xfrm>
            <a:prstGeom prst="line">
              <a:avLst/>
            </a:prstGeom>
            <a:ln w="38100" cmpd="sng">
              <a:solidFill>
                <a:srgbClr val="000000"/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Arrow Connector 49"/>
            <p:cNvCxnSpPr/>
            <p:nvPr/>
          </p:nvCxnSpPr>
          <p:spPr>
            <a:xfrm flipV="1">
              <a:off x="3358035" y="3442384"/>
              <a:ext cx="505804" cy="1"/>
            </a:xfrm>
            <a:prstGeom prst="straightConnector1">
              <a:avLst/>
            </a:prstGeom>
            <a:ln w="19050" cmpd="sng">
              <a:solidFill>
                <a:srgbClr val="000000"/>
              </a:solidFill>
              <a:headEnd type="arrow"/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2" name="Rectangle 51"/>
          <p:cNvSpPr/>
          <p:nvPr/>
        </p:nvSpPr>
        <p:spPr>
          <a:xfrm>
            <a:off x="7543160" y="2958798"/>
            <a:ext cx="412433" cy="2627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5" name="Curved Connector 54"/>
          <p:cNvCxnSpPr/>
          <p:nvPr/>
        </p:nvCxnSpPr>
        <p:spPr>
          <a:xfrm rot="5400000" flipH="1" flipV="1">
            <a:off x="7553742" y="2948506"/>
            <a:ext cx="380452" cy="156800"/>
          </a:xfrm>
          <a:prstGeom prst="curvedConnector3">
            <a:avLst>
              <a:gd name="adj1" fmla="val -58578"/>
            </a:avLst>
          </a:prstGeom>
          <a:ln>
            <a:solidFill>
              <a:srgbClr val="00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3" name="TextBox 72"/>
          <p:cNvSpPr txBox="1"/>
          <p:nvPr/>
        </p:nvSpPr>
        <p:spPr>
          <a:xfrm>
            <a:off x="4253540" y="1228261"/>
            <a:ext cx="137704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latin typeface="Times New Roman"/>
                <a:cs typeface="Times New Roman"/>
              </a:rPr>
              <a:t>Fixed mirror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2454852" y="2175135"/>
            <a:ext cx="957165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Times New Roman"/>
                <a:cs typeface="Times New Roman"/>
              </a:rPr>
              <a:t>Moving mirror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3610922" y="2345136"/>
            <a:ext cx="137704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err="1" smtClean="0">
                <a:latin typeface="Times New Roman"/>
                <a:cs typeface="Times New Roman"/>
              </a:rPr>
              <a:t>Beamsplitter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6" name="TextBox 75"/>
          <p:cNvSpPr txBox="1"/>
          <p:nvPr/>
        </p:nvSpPr>
        <p:spPr>
          <a:xfrm>
            <a:off x="7436471" y="1958973"/>
            <a:ext cx="1377041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Times New Roman"/>
                <a:cs typeface="Times New Roman"/>
              </a:rPr>
              <a:t>Rotating mirror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6456823" y="872307"/>
            <a:ext cx="1208745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Times New Roman"/>
                <a:cs typeface="Times New Roman"/>
              </a:rPr>
              <a:t>Blackbody source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7415021" y="3824464"/>
            <a:ext cx="120874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Times New Roman"/>
                <a:cs typeface="Times New Roman"/>
              </a:rPr>
              <a:t>Sample source with </a:t>
            </a:r>
            <a:r>
              <a:rPr lang="en-US" sz="1600" dirty="0" err="1" smtClean="0">
                <a:latin typeface="Times New Roman"/>
                <a:cs typeface="Times New Roman"/>
              </a:rPr>
              <a:t>nanosphere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1483535" y="5557433"/>
            <a:ext cx="137704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latin typeface="Times New Roman"/>
                <a:cs typeface="Times New Roman"/>
              </a:rPr>
              <a:t>Detector</a:t>
            </a:r>
            <a:endParaRPr lang="en-US" sz="1600" dirty="0">
              <a:latin typeface="Times New Roman"/>
              <a:cs typeface="Times New Roman"/>
            </a:endParaRPr>
          </a:p>
        </p:txBody>
      </p:sp>
      <p:cxnSp>
        <p:nvCxnSpPr>
          <p:cNvPr id="81" name="Straight Arrow Connector 80"/>
          <p:cNvCxnSpPr/>
          <p:nvPr/>
        </p:nvCxnSpPr>
        <p:spPr>
          <a:xfrm>
            <a:off x="6946444" y="2682654"/>
            <a:ext cx="0" cy="412076"/>
          </a:xfrm>
          <a:prstGeom prst="straightConnector1">
            <a:avLst/>
          </a:prstGeom>
          <a:ln w="28575" cmpd="sng">
            <a:solidFill>
              <a:srgbClr val="FF0000"/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/>
          <p:nvPr/>
        </p:nvCxnSpPr>
        <p:spPr>
          <a:xfrm flipH="1">
            <a:off x="5159463" y="3136404"/>
            <a:ext cx="1618670" cy="0"/>
          </a:xfrm>
          <a:prstGeom prst="straightConnector1">
            <a:avLst/>
          </a:prstGeom>
          <a:ln w="28575" cmpd="sng">
            <a:solidFill>
              <a:srgbClr val="FF0000"/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/>
          <p:cNvCxnSpPr/>
          <p:nvPr/>
        </p:nvCxnSpPr>
        <p:spPr>
          <a:xfrm>
            <a:off x="4942060" y="3323369"/>
            <a:ext cx="0" cy="1647739"/>
          </a:xfrm>
          <a:prstGeom prst="straightConnector1">
            <a:avLst/>
          </a:prstGeom>
          <a:ln w="28575" cmpd="sng">
            <a:solidFill>
              <a:srgbClr val="FF0000"/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0" name="Straight Arrow Connector 89"/>
          <p:cNvCxnSpPr/>
          <p:nvPr/>
        </p:nvCxnSpPr>
        <p:spPr>
          <a:xfrm flipH="1">
            <a:off x="2787208" y="5094144"/>
            <a:ext cx="2016545" cy="0"/>
          </a:xfrm>
          <a:prstGeom prst="straightConnector1">
            <a:avLst/>
          </a:prstGeom>
          <a:ln w="28575" cmpd="sng">
            <a:solidFill>
              <a:srgbClr val="FF0000"/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3" name="Straight Arrow Connector 92"/>
          <p:cNvCxnSpPr/>
          <p:nvPr/>
        </p:nvCxnSpPr>
        <p:spPr>
          <a:xfrm flipV="1">
            <a:off x="3581321" y="3136404"/>
            <a:ext cx="1161837" cy="3377"/>
          </a:xfrm>
          <a:prstGeom prst="straightConnector1">
            <a:avLst/>
          </a:prstGeom>
          <a:ln w="28575" cmpd="sng">
            <a:solidFill>
              <a:srgbClr val="FF0000"/>
            </a:solidFill>
            <a:prstDash val="sysDash"/>
            <a:headEnd type="arrow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/>
          <p:nvPr/>
        </p:nvCxnSpPr>
        <p:spPr>
          <a:xfrm flipV="1">
            <a:off x="4942060" y="1783933"/>
            <a:ext cx="0" cy="1113669"/>
          </a:xfrm>
          <a:prstGeom prst="straightConnector1">
            <a:avLst/>
          </a:prstGeom>
          <a:ln w="28575" cmpd="sng">
            <a:solidFill>
              <a:srgbClr val="FF0000"/>
            </a:solidFill>
            <a:prstDash val="sysDash"/>
            <a:headEnd type="arrow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9980605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6456824" y="3656857"/>
            <a:ext cx="933334" cy="1021736"/>
          </a:xfrm>
          <a:prstGeom prst="rect">
            <a:avLst/>
          </a:prstGeom>
          <a:noFill/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6456823" y="2593282"/>
            <a:ext cx="1498770" cy="1071559"/>
          </a:xfrm>
          <a:prstGeom prst="rect">
            <a:avLst/>
          </a:prstGeom>
          <a:noFill/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5" name="Group 34"/>
          <p:cNvGrpSpPr/>
          <p:nvPr/>
        </p:nvGrpSpPr>
        <p:grpSpPr>
          <a:xfrm>
            <a:off x="6456824" y="1518279"/>
            <a:ext cx="933334" cy="1080505"/>
            <a:chOff x="6977058" y="1586378"/>
            <a:chExt cx="933334" cy="1080505"/>
          </a:xfrm>
        </p:grpSpPr>
        <p:sp>
          <p:nvSpPr>
            <p:cNvPr id="2" name="Rectangle 1"/>
            <p:cNvSpPr/>
            <p:nvPr/>
          </p:nvSpPr>
          <p:spPr>
            <a:xfrm>
              <a:off x="6977058" y="1586378"/>
              <a:ext cx="933334" cy="1080505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Rectangle 6"/>
            <p:cNvSpPr/>
            <p:nvPr/>
          </p:nvSpPr>
          <p:spPr>
            <a:xfrm>
              <a:off x="7244515" y="1962821"/>
              <a:ext cx="398420" cy="700732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Isosceles Triangle 2"/>
            <p:cNvSpPr/>
            <p:nvPr/>
          </p:nvSpPr>
          <p:spPr>
            <a:xfrm>
              <a:off x="7244515" y="1771179"/>
              <a:ext cx="398420" cy="188343"/>
            </a:xfrm>
            <a:prstGeom prst="triangle">
              <a:avLst/>
            </a:prstGeom>
            <a:solidFill>
              <a:srgbClr val="000000"/>
            </a:solidFill>
            <a:ln>
              <a:solidFill>
                <a:srgbClr val="000000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" name="Oval 7"/>
          <p:cNvSpPr/>
          <p:nvPr/>
        </p:nvSpPr>
        <p:spPr>
          <a:xfrm>
            <a:off x="6869939" y="3990001"/>
            <a:ext cx="137705" cy="137695"/>
          </a:xfrm>
          <a:prstGeom prst="ellipse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>
                <a:lumMod val="60000"/>
                <a:lumOff val="4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" name="Group 15"/>
          <p:cNvGrpSpPr/>
          <p:nvPr/>
        </p:nvGrpSpPr>
        <p:grpSpPr>
          <a:xfrm>
            <a:off x="5536113" y="2836680"/>
            <a:ext cx="2007625" cy="1441445"/>
            <a:chOff x="4725198" y="1419030"/>
            <a:chExt cx="2007625" cy="1441445"/>
          </a:xfrm>
        </p:grpSpPr>
        <p:sp>
          <p:nvSpPr>
            <p:cNvPr id="9" name="Arc 8"/>
            <p:cNvSpPr/>
            <p:nvPr/>
          </p:nvSpPr>
          <p:spPr>
            <a:xfrm>
              <a:off x="4725198" y="1422322"/>
              <a:ext cx="1791239" cy="1438153"/>
            </a:xfrm>
            <a:prstGeom prst="arc">
              <a:avLst>
                <a:gd name="adj1" fmla="val 16944001"/>
                <a:gd name="adj2" fmla="val 20854010"/>
              </a:avLst>
            </a:prstGeom>
            <a:ln>
              <a:solidFill>
                <a:schemeClr val="tx1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1" name="Straight Connector 10"/>
            <p:cNvCxnSpPr/>
            <p:nvPr/>
          </p:nvCxnSpPr>
          <p:spPr>
            <a:xfrm>
              <a:off x="5802706" y="1422322"/>
              <a:ext cx="910447" cy="0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>
              <a:off x="6471561" y="1951288"/>
              <a:ext cx="261262" cy="0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flipV="1">
              <a:off x="6732245" y="1419030"/>
              <a:ext cx="0" cy="535489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2" name="Straight Connector 31"/>
          <p:cNvCxnSpPr/>
          <p:nvPr/>
        </p:nvCxnSpPr>
        <p:spPr>
          <a:xfrm>
            <a:off x="4555657" y="2759911"/>
            <a:ext cx="877047" cy="843734"/>
          </a:xfrm>
          <a:prstGeom prst="line">
            <a:avLst/>
          </a:prstGeom>
          <a:ln w="38100" cmpd="sng">
            <a:solidFill>
              <a:srgbClr val="000000"/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>
            <a:off x="4439087" y="1703080"/>
            <a:ext cx="1023609" cy="0"/>
          </a:xfrm>
          <a:prstGeom prst="line">
            <a:avLst/>
          </a:prstGeom>
          <a:ln w="38100" cmpd="sng">
            <a:solidFill>
              <a:srgbClr val="000000"/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42" name="Group 41"/>
          <p:cNvGrpSpPr/>
          <p:nvPr/>
        </p:nvGrpSpPr>
        <p:grpSpPr>
          <a:xfrm rot="10800000" flipH="1">
            <a:off x="3581322" y="3990001"/>
            <a:ext cx="2018658" cy="1438153"/>
            <a:chOff x="4725198" y="1419030"/>
            <a:chExt cx="2129455" cy="1441445"/>
          </a:xfrm>
        </p:grpSpPr>
        <p:sp>
          <p:nvSpPr>
            <p:cNvPr id="43" name="Arc 42"/>
            <p:cNvSpPr/>
            <p:nvPr/>
          </p:nvSpPr>
          <p:spPr>
            <a:xfrm>
              <a:off x="4725198" y="1422322"/>
              <a:ext cx="1791239" cy="1438153"/>
            </a:xfrm>
            <a:prstGeom prst="arc">
              <a:avLst>
                <a:gd name="adj1" fmla="val 16944001"/>
                <a:gd name="adj2" fmla="val 20854010"/>
              </a:avLst>
            </a:prstGeom>
            <a:ln>
              <a:solidFill>
                <a:schemeClr val="tx1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44" name="Straight Connector 43"/>
            <p:cNvCxnSpPr/>
            <p:nvPr/>
          </p:nvCxnSpPr>
          <p:spPr>
            <a:xfrm>
              <a:off x="5753012" y="1422322"/>
              <a:ext cx="1101641" cy="0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>
              <a:off x="6472139" y="1951288"/>
              <a:ext cx="382514" cy="0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flipV="1">
              <a:off x="6854653" y="1419030"/>
              <a:ext cx="0" cy="535489"/>
            </a:xfrm>
            <a:prstGeom prst="line">
              <a:avLst/>
            </a:prstGeom>
            <a:ln>
              <a:solidFill>
                <a:srgbClr val="000000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7" name="Oval 46"/>
          <p:cNvSpPr/>
          <p:nvPr/>
        </p:nvSpPr>
        <p:spPr>
          <a:xfrm>
            <a:off x="1774851" y="4724490"/>
            <a:ext cx="780329" cy="749562"/>
          </a:xfrm>
          <a:prstGeom prst="ellipse">
            <a:avLst/>
          </a:prstGeom>
          <a:noFill/>
          <a:ln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Rectangle 47"/>
          <p:cNvSpPr/>
          <p:nvPr/>
        </p:nvSpPr>
        <p:spPr>
          <a:xfrm>
            <a:off x="2478677" y="4887176"/>
            <a:ext cx="183607" cy="423101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6" name="Group 95"/>
          <p:cNvGrpSpPr/>
          <p:nvPr/>
        </p:nvGrpSpPr>
        <p:grpSpPr>
          <a:xfrm>
            <a:off x="2833111" y="2641085"/>
            <a:ext cx="579215" cy="984492"/>
            <a:chOff x="3353345" y="3100055"/>
            <a:chExt cx="579215" cy="984492"/>
          </a:xfrm>
        </p:grpSpPr>
        <p:cxnSp>
          <p:nvCxnSpPr>
            <p:cNvPr id="38" name="Straight Connector 37"/>
            <p:cNvCxnSpPr/>
            <p:nvPr/>
          </p:nvCxnSpPr>
          <p:spPr>
            <a:xfrm>
              <a:off x="3932560" y="3100055"/>
              <a:ext cx="0" cy="984492"/>
            </a:xfrm>
            <a:prstGeom prst="line">
              <a:avLst/>
            </a:prstGeom>
            <a:ln w="38100" cmpd="sng">
              <a:solidFill>
                <a:srgbClr val="000000"/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>
              <a:off x="3353345" y="3598751"/>
              <a:ext cx="577801" cy="0"/>
            </a:xfrm>
            <a:prstGeom prst="line">
              <a:avLst/>
            </a:prstGeom>
            <a:ln w="38100" cmpd="sng">
              <a:solidFill>
                <a:srgbClr val="000000"/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Arrow Connector 49"/>
            <p:cNvCxnSpPr/>
            <p:nvPr/>
          </p:nvCxnSpPr>
          <p:spPr>
            <a:xfrm flipV="1">
              <a:off x="3358035" y="3442384"/>
              <a:ext cx="505804" cy="1"/>
            </a:xfrm>
            <a:prstGeom prst="straightConnector1">
              <a:avLst/>
            </a:prstGeom>
            <a:ln w="19050" cmpd="sng">
              <a:solidFill>
                <a:srgbClr val="000000"/>
              </a:solidFill>
              <a:headEnd type="arrow"/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2" name="Rectangle 51"/>
          <p:cNvSpPr/>
          <p:nvPr/>
        </p:nvSpPr>
        <p:spPr>
          <a:xfrm>
            <a:off x="7543160" y="2958798"/>
            <a:ext cx="412433" cy="2627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5" name="Curved Connector 54"/>
          <p:cNvCxnSpPr/>
          <p:nvPr/>
        </p:nvCxnSpPr>
        <p:spPr>
          <a:xfrm rot="5400000" flipH="1" flipV="1">
            <a:off x="7553742" y="2948506"/>
            <a:ext cx="380452" cy="156800"/>
          </a:xfrm>
          <a:prstGeom prst="curvedConnector3">
            <a:avLst>
              <a:gd name="adj1" fmla="val -58578"/>
            </a:avLst>
          </a:prstGeom>
          <a:ln>
            <a:solidFill>
              <a:srgbClr val="00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3" name="TextBox 72"/>
          <p:cNvSpPr txBox="1"/>
          <p:nvPr/>
        </p:nvSpPr>
        <p:spPr>
          <a:xfrm>
            <a:off x="4253540" y="1228261"/>
            <a:ext cx="137704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latin typeface="Times New Roman"/>
                <a:cs typeface="Times New Roman"/>
              </a:rPr>
              <a:t>Fixed mirror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2454852" y="2175135"/>
            <a:ext cx="957165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Times New Roman"/>
                <a:cs typeface="Times New Roman"/>
              </a:rPr>
              <a:t>Moving mirror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3610922" y="2345136"/>
            <a:ext cx="137704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err="1" smtClean="0">
                <a:latin typeface="Times New Roman"/>
                <a:cs typeface="Times New Roman"/>
              </a:rPr>
              <a:t>Beamsplitter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6" name="TextBox 75"/>
          <p:cNvSpPr txBox="1"/>
          <p:nvPr/>
        </p:nvSpPr>
        <p:spPr>
          <a:xfrm>
            <a:off x="7436471" y="1958973"/>
            <a:ext cx="1377041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Times New Roman"/>
                <a:cs typeface="Times New Roman"/>
              </a:rPr>
              <a:t>Rotating mirror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6456823" y="872307"/>
            <a:ext cx="1208745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Times New Roman"/>
                <a:cs typeface="Times New Roman"/>
              </a:rPr>
              <a:t>Blackbody source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7415021" y="3824464"/>
            <a:ext cx="120874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Times New Roman"/>
                <a:cs typeface="Times New Roman"/>
              </a:rPr>
              <a:t>Sample source with </a:t>
            </a:r>
            <a:r>
              <a:rPr lang="en-US" sz="1600" dirty="0" err="1" smtClean="0">
                <a:latin typeface="Times New Roman"/>
                <a:cs typeface="Times New Roman"/>
              </a:rPr>
              <a:t>nanosphere</a:t>
            </a:r>
            <a:endParaRPr lang="en-US" sz="1600" dirty="0">
              <a:latin typeface="Times New Roman"/>
              <a:cs typeface="Times New Roman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1483535" y="5557433"/>
            <a:ext cx="137704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latin typeface="Times New Roman"/>
                <a:cs typeface="Times New Roman"/>
              </a:rPr>
              <a:t>Detector</a:t>
            </a:r>
            <a:endParaRPr lang="en-US" sz="1600" dirty="0">
              <a:latin typeface="Times New Roman"/>
              <a:cs typeface="Times New Roman"/>
            </a:endParaRPr>
          </a:p>
        </p:txBody>
      </p:sp>
      <p:cxnSp>
        <p:nvCxnSpPr>
          <p:cNvPr id="81" name="Straight Arrow Connector 80"/>
          <p:cNvCxnSpPr/>
          <p:nvPr/>
        </p:nvCxnSpPr>
        <p:spPr>
          <a:xfrm flipV="1">
            <a:off x="6946444" y="3182301"/>
            <a:ext cx="0" cy="733957"/>
          </a:xfrm>
          <a:prstGeom prst="straightConnector1">
            <a:avLst/>
          </a:prstGeom>
          <a:ln w="28575" cmpd="sng">
            <a:solidFill>
              <a:schemeClr val="tx2">
                <a:lumMod val="60000"/>
                <a:lumOff val="40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/>
          <p:nvPr/>
        </p:nvCxnSpPr>
        <p:spPr>
          <a:xfrm flipH="1">
            <a:off x="5159463" y="3136404"/>
            <a:ext cx="1618670" cy="0"/>
          </a:xfrm>
          <a:prstGeom prst="straightConnector1">
            <a:avLst/>
          </a:prstGeom>
          <a:ln w="28575" cmpd="sng">
            <a:solidFill>
              <a:schemeClr val="tx2">
                <a:lumMod val="60000"/>
                <a:lumOff val="40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/>
          <p:cNvCxnSpPr/>
          <p:nvPr/>
        </p:nvCxnSpPr>
        <p:spPr>
          <a:xfrm>
            <a:off x="4942060" y="3323369"/>
            <a:ext cx="0" cy="1647739"/>
          </a:xfrm>
          <a:prstGeom prst="straightConnector1">
            <a:avLst/>
          </a:prstGeom>
          <a:ln w="28575" cmpd="sng">
            <a:solidFill>
              <a:schemeClr val="tx2">
                <a:lumMod val="60000"/>
                <a:lumOff val="40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0" name="Straight Arrow Connector 89"/>
          <p:cNvCxnSpPr/>
          <p:nvPr/>
        </p:nvCxnSpPr>
        <p:spPr>
          <a:xfrm flipH="1">
            <a:off x="2787208" y="5094144"/>
            <a:ext cx="2016545" cy="0"/>
          </a:xfrm>
          <a:prstGeom prst="straightConnector1">
            <a:avLst/>
          </a:prstGeom>
          <a:ln w="28575" cmpd="sng">
            <a:solidFill>
              <a:schemeClr val="tx2">
                <a:lumMod val="60000"/>
                <a:lumOff val="40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3" name="Straight Arrow Connector 92"/>
          <p:cNvCxnSpPr/>
          <p:nvPr/>
        </p:nvCxnSpPr>
        <p:spPr>
          <a:xfrm flipV="1">
            <a:off x="3581321" y="3136404"/>
            <a:ext cx="1161837" cy="3377"/>
          </a:xfrm>
          <a:prstGeom prst="straightConnector1">
            <a:avLst/>
          </a:prstGeom>
          <a:ln w="28575" cmpd="sng">
            <a:solidFill>
              <a:srgbClr val="558ED5"/>
            </a:solidFill>
            <a:prstDash val="sysDash"/>
            <a:headEnd type="arrow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/>
          <p:nvPr/>
        </p:nvCxnSpPr>
        <p:spPr>
          <a:xfrm flipV="1">
            <a:off x="4942060" y="1783933"/>
            <a:ext cx="0" cy="1113669"/>
          </a:xfrm>
          <a:prstGeom prst="straightConnector1">
            <a:avLst/>
          </a:prstGeom>
          <a:ln w="28575" cmpd="sng">
            <a:solidFill>
              <a:srgbClr val="558ED5"/>
            </a:solidFill>
            <a:prstDash val="sysDash"/>
            <a:headEnd type="arrow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pic>
        <p:nvPicPr>
          <p:cNvPr id="104" name="Picture 103" descr="Bildschirmfoto 2015-03-11 um 16.17.24.png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49124"/>
          <a:stretch/>
        </p:blipFill>
        <p:spPr>
          <a:xfrm>
            <a:off x="822799" y="3136404"/>
            <a:ext cx="1500689" cy="873973"/>
          </a:xfrm>
          <a:prstGeom prst="rect">
            <a:avLst/>
          </a:prstGeom>
        </p:spPr>
      </p:pic>
      <p:cxnSp>
        <p:nvCxnSpPr>
          <p:cNvPr id="105" name="Straight Arrow Connector 104"/>
          <p:cNvCxnSpPr/>
          <p:nvPr/>
        </p:nvCxnSpPr>
        <p:spPr>
          <a:xfrm flipH="1" flipV="1">
            <a:off x="1601663" y="4053856"/>
            <a:ext cx="291316" cy="596794"/>
          </a:xfrm>
          <a:prstGeom prst="straightConnector1">
            <a:avLst/>
          </a:prstGeom>
          <a:ln w="28575" cmpd="sng">
            <a:solidFill>
              <a:schemeClr val="tx1"/>
            </a:solidFill>
            <a:prstDash val="solid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3419189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273</TotalTime>
  <Words>28</Words>
  <Application>Microsoft Macintosh PowerPoint</Application>
  <PresentationFormat>On-screen Show (4:3)</PresentationFormat>
  <Paragraphs>14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16</cp:revision>
  <dcterms:created xsi:type="dcterms:W3CDTF">2015-01-30T21:03:53Z</dcterms:created>
  <dcterms:modified xsi:type="dcterms:W3CDTF">2015-03-13T01:56:04Z</dcterms:modified>
</cp:coreProperties>
</file>

<file path=docProps/thumbnail.jpeg>
</file>