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1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06" autoAdjust="0"/>
  </p:normalViewPr>
  <p:slideViewPr>
    <p:cSldViewPr snapToGrid="0" snapToObjects="1">
      <p:cViewPr varScale="1">
        <p:scale>
          <a:sx n="89" d="100"/>
          <a:sy n="89" d="100"/>
        </p:scale>
        <p:origin x="-15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B93C-FA65-5642-AB33-983644DBFFC8}" type="datetimeFigureOut">
              <a:rPr lang="en-US" smtClean="0"/>
              <a:t>13.03.15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1918C-1F6D-4449-9CE9-0E3E82145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0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B93C-FA65-5642-AB33-983644DBFFC8}" type="datetimeFigureOut">
              <a:rPr lang="en-US" smtClean="0"/>
              <a:t>13.03.15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1918C-1F6D-4449-9CE9-0E3E82145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91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B93C-FA65-5642-AB33-983644DBFFC8}" type="datetimeFigureOut">
              <a:rPr lang="en-US" smtClean="0"/>
              <a:t>13.03.15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1918C-1F6D-4449-9CE9-0E3E82145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7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B93C-FA65-5642-AB33-983644DBFFC8}" type="datetimeFigureOut">
              <a:rPr lang="en-US" smtClean="0"/>
              <a:t>13.03.15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1918C-1F6D-4449-9CE9-0E3E82145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543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B93C-FA65-5642-AB33-983644DBFFC8}" type="datetimeFigureOut">
              <a:rPr lang="en-US" smtClean="0"/>
              <a:t>13.03.15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1918C-1F6D-4449-9CE9-0E3E82145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724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B93C-FA65-5642-AB33-983644DBFFC8}" type="datetimeFigureOut">
              <a:rPr lang="en-US" smtClean="0"/>
              <a:t>13.03.15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1918C-1F6D-4449-9CE9-0E3E82145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24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B93C-FA65-5642-AB33-983644DBFFC8}" type="datetimeFigureOut">
              <a:rPr lang="en-US" smtClean="0"/>
              <a:t>13.03.15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1918C-1F6D-4449-9CE9-0E3E82145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99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B93C-FA65-5642-AB33-983644DBFFC8}" type="datetimeFigureOut">
              <a:rPr lang="en-US" smtClean="0"/>
              <a:t>13.03.15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1918C-1F6D-4449-9CE9-0E3E82145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13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B93C-FA65-5642-AB33-983644DBFFC8}" type="datetimeFigureOut">
              <a:rPr lang="en-US" smtClean="0"/>
              <a:t>13.03.15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1918C-1F6D-4449-9CE9-0E3E82145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026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B93C-FA65-5642-AB33-983644DBFFC8}" type="datetimeFigureOut">
              <a:rPr lang="en-US" smtClean="0"/>
              <a:t>13.03.15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1918C-1F6D-4449-9CE9-0E3E82145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6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B93C-FA65-5642-AB33-983644DBFFC8}" type="datetimeFigureOut">
              <a:rPr lang="en-US" smtClean="0"/>
              <a:t>13.03.15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1918C-1F6D-4449-9CE9-0E3E82145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427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5B93C-FA65-5642-AB33-983644DBFFC8}" type="datetimeFigureOut">
              <a:rPr lang="en-US" smtClean="0"/>
              <a:t>13.03.15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1918C-1F6D-4449-9CE9-0E3E82145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178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456824" y="3656857"/>
            <a:ext cx="933334" cy="102173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456823" y="2593282"/>
            <a:ext cx="1498770" cy="107155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6456824" y="1518279"/>
            <a:ext cx="933334" cy="1080505"/>
            <a:chOff x="6977058" y="1586378"/>
            <a:chExt cx="933334" cy="1080505"/>
          </a:xfrm>
        </p:grpSpPr>
        <p:sp>
          <p:nvSpPr>
            <p:cNvPr id="2" name="Rectangle 1"/>
            <p:cNvSpPr/>
            <p:nvPr/>
          </p:nvSpPr>
          <p:spPr>
            <a:xfrm>
              <a:off x="6977058" y="1586378"/>
              <a:ext cx="933334" cy="10805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244515" y="1962821"/>
              <a:ext cx="398420" cy="7007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Isosceles Triangle 2"/>
            <p:cNvSpPr/>
            <p:nvPr/>
          </p:nvSpPr>
          <p:spPr>
            <a:xfrm>
              <a:off x="7244515" y="1771179"/>
              <a:ext cx="398420" cy="188343"/>
            </a:xfrm>
            <a:prstGeom prst="triangl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Oval 7"/>
          <p:cNvSpPr/>
          <p:nvPr/>
        </p:nvSpPr>
        <p:spPr>
          <a:xfrm>
            <a:off x="6869939" y="3990001"/>
            <a:ext cx="137705" cy="13769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 flipV="1">
            <a:off x="5536113" y="1828236"/>
            <a:ext cx="2007625" cy="1554859"/>
            <a:chOff x="4725198" y="1419030"/>
            <a:chExt cx="2007625" cy="1441445"/>
          </a:xfrm>
        </p:grpSpPr>
        <p:sp>
          <p:nvSpPr>
            <p:cNvPr id="9" name="Arc 8"/>
            <p:cNvSpPr/>
            <p:nvPr/>
          </p:nvSpPr>
          <p:spPr>
            <a:xfrm>
              <a:off x="4725198" y="1422322"/>
              <a:ext cx="1791239" cy="1438153"/>
            </a:xfrm>
            <a:prstGeom prst="arc">
              <a:avLst>
                <a:gd name="adj1" fmla="val 16944001"/>
                <a:gd name="adj2" fmla="val 20854010"/>
              </a:avLst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802706" y="1422322"/>
              <a:ext cx="910447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471561" y="1951288"/>
              <a:ext cx="261262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732245" y="1419030"/>
              <a:ext cx="0" cy="535489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/>
          <p:cNvCxnSpPr/>
          <p:nvPr/>
        </p:nvCxnSpPr>
        <p:spPr>
          <a:xfrm>
            <a:off x="4555657" y="2759911"/>
            <a:ext cx="877047" cy="843734"/>
          </a:xfrm>
          <a:prstGeom prst="line">
            <a:avLst/>
          </a:prstGeom>
          <a:ln w="38100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439087" y="1703080"/>
            <a:ext cx="1023609" cy="0"/>
          </a:xfrm>
          <a:prstGeom prst="line">
            <a:avLst/>
          </a:prstGeom>
          <a:ln w="38100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 rot="10800000" flipH="1">
            <a:off x="3581322" y="3990001"/>
            <a:ext cx="2018658" cy="1438153"/>
            <a:chOff x="4725198" y="1419030"/>
            <a:chExt cx="2129455" cy="1441445"/>
          </a:xfrm>
        </p:grpSpPr>
        <p:sp>
          <p:nvSpPr>
            <p:cNvPr id="43" name="Arc 42"/>
            <p:cNvSpPr/>
            <p:nvPr/>
          </p:nvSpPr>
          <p:spPr>
            <a:xfrm>
              <a:off x="4725198" y="1422322"/>
              <a:ext cx="1791239" cy="1438153"/>
            </a:xfrm>
            <a:prstGeom prst="arc">
              <a:avLst>
                <a:gd name="adj1" fmla="val 16944001"/>
                <a:gd name="adj2" fmla="val 20854010"/>
              </a:avLst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5753012" y="1422322"/>
              <a:ext cx="1101641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472139" y="1951288"/>
              <a:ext cx="382514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6854653" y="1419030"/>
              <a:ext cx="0" cy="535489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Oval 46"/>
          <p:cNvSpPr/>
          <p:nvPr/>
        </p:nvSpPr>
        <p:spPr>
          <a:xfrm>
            <a:off x="1774851" y="4724490"/>
            <a:ext cx="780329" cy="749562"/>
          </a:xfrm>
          <a:prstGeom prst="ellipse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478677" y="4887176"/>
            <a:ext cx="183607" cy="42310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6" name="Group 95"/>
          <p:cNvGrpSpPr/>
          <p:nvPr/>
        </p:nvGrpSpPr>
        <p:grpSpPr>
          <a:xfrm>
            <a:off x="2833111" y="2641085"/>
            <a:ext cx="579215" cy="984492"/>
            <a:chOff x="3353345" y="3100055"/>
            <a:chExt cx="579215" cy="984492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3932560" y="3100055"/>
              <a:ext cx="0" cy="984492"/>
            </a:xfrm>
            <a:prstGeom prst="line">
              <a:avLst/>
            </a:prstGeom>
            <a:ln w="38100" cmpd="sng">
              <a:solidFill>
                <a:srgbClr val="000000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353345" y="3598751"/>
              <a:ext cx="577801" cy="0"/>
            </a:xfrm>
            <a:prstGeom prst="line">
              <a:avLst/>
            </a:prstGeom>
            <a:ln w="38100" cmpd="sng">
              <a:solidFill>
                <a:srgbClr val="000000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3358035" y="3442384"/>
              <a:ext cx="505804" cy="1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ectangle 51"/>
          <p:cNvSpPr/>
          <p:nvPr/>
        </p:nvSpPr>
        <p:spPr>
          <a:xfrm>
            <a:off x="7543160" y="2958798"/>
            <a:ext cx="412433" cy="2627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Curved Connector 54"/>
          <p:cNvCxnSpPr/>
          <p:nvPr/>
        </p:nvCxnSpPr>
        <p:spPr>
          <a:xfrm rot="5400000" flipH="1" flipV="1">
            <a:off x="7553742" y="2948506"/>
            <a:ext cx="380452" cy="156800"/>
          </a:xfrm>
          <a:prstGeom prst="curvedConnector3">
            <a:avLst>
              <a:gd name="adj1" fmla="val -58578"/>
            </a:avLst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4253540" y="1228261"/>
            <a:ext cx="1377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Fixed mirror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54852" y="2175135"/>
            <a:ext cx="95716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Moving mirror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610922" y="2345136"/>
            <a:ext cx="1377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latin typeface="Times New Roman"/>
                <a:cs typeface="Times New Roman"/>
              </a:rPr>
              <a:t>Beamsplitter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436471" y="1958973"/>
            <a:ext cx="137704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Rotating mirror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456823" y="872307"/>
            <a:ext cx="120874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Blackbody source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415021" y="3824464"/>
            <a:ext cx="12087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Sample source with </a:t>
            </a:r>
            <a:r>
              <a:rPr lang="en-US" sz="1600" dirty="0" err="1" smtClean="0">
                <a:latin typeface="Times New Roman"/>
                <a:cs typeface="Times New Roman"/>
              </a:rPr>
              <a:t>nanosphere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483535" y="5557433"/>
            <a:ext cx="1377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Detector</a:t>
            </a:r>
            <a:endParaRPr lang="en-US" sz="1600" dirty="0">
              <a:latin typeface="Times New Roman"/>
              <a:cs typeface="Times New Roman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6946444" y="2682654"/>
            <a:ext cx="0" cy="412076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5159463" y="3136404"/>
            <a:ext cx="1618670" cy="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4942060" y="3323369"/>
            <a:ext cx="0" cy="1647739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>
            <a:off x="2787208" y="5094144"/>
            <a:ext cx="2016545" cy="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V="1">
            <a:off x="3581321" y="3136404"/>
            <a:ext cx="1161837" cy="3377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ysDash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V="1">
            <a:off x="4942060" y="1783933"/>
            <a:ext cx="0" cy="1113669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ysDash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806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456824" y="3656857"/>
            <a:ext cx="933334" cy="102173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456823" y="2593282"/>
            <a:ext cx="1498770" cy="107155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6456824" y="1518279"/>
            <a:ext cx="933334" cy="1080505"/>
            <a:chOff x="6977058" y="1586378"/>
            <a:chExt cx="933334" cy="1080505"/>
          </a:xfrm>
        </p:grpSpPr>
        <p:sp>
          <p:nvSpPr>
            <p:cNvPr id="2" name="Rectangle 1"/>
            <p:cNvSpPr/>
            <p:nvPr/>
          </p:nvSpPr>
          <p:spPr>
            <a:xfrm>
              <a:off x="6977058" y="1586378"/>
              <a:ext cx="933334" cy="10805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244515" y="1962821"/>
              <a:ext cx="398420" cy="7007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Isosceles Triangle 2"/>
            <p:cNvSpPr/>
            <p:nvPr/>
          </p:nvSpPr>
          <p:spPr>
            <a:xfrm>
              <a:off x="7244515" y="1771179"/>
              <a:ext cx="398420" cy="188343"/>
            </a:xfrm>
            <a:prstGeom prst="triangl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Oval 7"/>
          <p:cNvSpPr/>
          <p:nvPr/>
        </p:nvSpPr>
        <p:spPr>
          <a:xfrm>
            <a:off x="6869939" y="3990001"/>
            <a:ext cx="137705" cy="13769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5536113" y="2836680"/>
            <a:ext cx="2007625" cy="1441445"/>
            <a:chOff x="4725198" y="1419030"/>
            <a:chExt cx="2007625" cy="1441445"/>
          </a:xfrm>
        </p:grpSpPr>
        <p:sp>
          <p:nvSpPr>
            <p:cNvPr id="9" name="Arc 8"/>
            <p:cNvSpPr/>
            <p:nvPr/>
          </p:nvSpPr>
          <p:spPr>
            <a:xfrm>
              <a:off x="4725198" y="1422322"/>
              <a:ext cx="1791239" cy="1438153"/>
            </a:xfrm>
            <a:prstGeom prst="arc">
              <a:avLst>
                <a:gd name="adj1" fmla="val 16944001"/>
                <a:gd name="adj2" fmla="val 20854010"/>
              </a:avLst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802706" y="1422322"/>
              <a:ext cx="910447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471561" y="1951288"/>
              <a:ext cx="261262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732245" y="1419030"/>
              <a:ext cx="0" cy="535489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/>
          <p:cNvCxnSpPr/>
          <p:nvPr/>
        </p:nvCxnSpPr>
        <p:spPr>
          <a:xfrm>
            <a:off x="4555657" y="2759911"/>
            <a:ext cx="877047" cy="843734"/>
          </a:xfrm>
          <a:prstGeom prst="line">
            <a:avLst/>
          </a:prstGeom>
          <a:ln w="38100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439087" y="1703080"/>
            <a:ext cx="1023609" cy="0"/>
          </a:xfrm>
          <a:prstGeom prst="line">
            <a:avLst/>
          </a:prstGeom>
          <a:ln w="38100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 rot="10800000" flipH="1">
            <a:off x="3581322" y="3990001"/>
            <a:ext cx="2018658" cy="1438153"/>
            <a:chOff x="4725198" y="1419030"/>
            <a:chExt cx="2129455" cy="1441445"/>
          </a:xfrm>
        </p:grpSpPr>
        <p:sp>
          <p:nvSpPr>
            <p:cNvPr id="43" name="Arc 42"/>
            <p:cNvSpPr/>
            <p:nvPr/>
          </p:nvSpPr>
          <p:spPr>
            <a:xfrm>
              <a:off x="4725198" y="1422322"/>
              <a:ext cx="1791239" cy="1438153"/>
            </a:xfrm>
            <a:prstGeom prst="arc">
              <a:avLst>
                <a:gd name="adj1" fmla="val 16944001"/>
                <a:gd name="adj2" fmla="val 20854010"/>
              </a:avLst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5753012" y="1422322"/>
              <a:ext cx="1101641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472139" y="1951288"/>
              <a:ext cx="382514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6854653" y="1419030"/>
              <a:ext cx="0" cy="535489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Oval 46"/>
          <p:cNvSpPr/>
          <p:nvPr/>
        </p:nvSpPr>
        <p:spPr>
          <a:xfrm>
            <a:off x="1774851" y="4724490"/>
            <a:ext cx="780329" cy="749562"/>
          </a:xfrm>
          <a:prstGeom prst="ellipse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478677" y="4887176"/>
            <a:ext cx="183607" cy="42310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6" name="Group 95"/>
          <p:cNvGrpSpPr/>
          <p:nvPr/>
        </p:nvGrpSpPr>
        <p:grpSpPr>
          <a:xfrm>
            <a:off x="2833111" y="2641085"/>
            <a:ext cx="579215" cy="984492"/>
            <a:chOff x="3353345" y="3100055"/>
            <a:chExt cx="579215" cy="984492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3932560" y="3100055"/>
              <a:ext cx="0" cy="984492"/>
            </a:xfrm>
            <a:prstGeom prst="line">
              <a:avLst/>
            </a:prstGeom>
            <a:ln w="38100" cmpd="sng">
              <a:solidFill>
                <a:srgbClr val="000000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353345" y="3598751"/>
              <a:ext cx="577801" cy="0"/>
            </a:xfrm>
            <a:prstGeom prst="line">
              <a:avLst/>
            </a:prstGeom>
            <a:ln w="38100" cmpd="sng">
              <a:solidFill>
                <a:srgbClr val="000000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3358035" y="3442384"/>
              <a:ext cx="505804" cy="1"/>
            </a:xfrm>
            <a:prstGeom prst="straightConnector1">
              <a:avLst/>
            </a:prstGeom>
            <a:ln w="19050" cmpd="sng">
              <a:solidFill>
                <a:srgbClr val="000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ectangle 51"/>
          <p:cNvSpPr/>
          <p:nvPr/>
        </p:nvSpPr>
        <p:spPr>
          <a:xfrm>
            <a:off x="7543160" y="2958798"/>
            <a:ext cx="412433" cy="2627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Curved Connector 54"/>
          <p:cNvCxnSpPr/>
          <p:nvPr/>
        </p:nvCxnSpPr>
        <p:spPr>
          <a:xfrm rot="5400000" flipH="1" flipV="1">
            <a:off x="7553742" y="2948506"/>
            <a:ext cx="380452" cy="156800"/>
          </a:xfrm>
          <a:prstGeom prst="curvedConnector3">
            <a:avLst>
              <a:gd name="adj1" fmla="val -58578"/>
            </a:avLst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4253540" y="1228261"/>
            <a:ext cx="1377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Fixed mirror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54852" y="2175135"/>
            <a:ext cx="95716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Moving mirror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610922" y="2345136"/>
            <a:ext cx="1377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latin typeface="Times New Roman"/>
                <a:cs typeface="Times New Roman"/>
              </a:rPr>
              <a:t>Beamsplitter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436471" y="1958973"/>
            <a:ext cx="137704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Rotating mirror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456823" y="872307"/>
            <a:ext cx="120874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Blackbody source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415021" y="3824464"/>
            <a:ext cx="12087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/>
                <a:cs typeface="Times New Roman"/>
              </a:rPr>
              <a:t>Sample source with </a:t>
            </a:r>
            <a:r>
              <a:rPr lang="en-US" sz="1600" dirty="0" err="1" smtClean="0">
                <a:latin typeface="Times New Roman"/>
                <a:cs typeface="Times New Roman"/>
              </a:rPr>
              <a:t>nanosphere</a:t>
            </a:r>
            <a:endParaRPr lang="en-US" sz="1600" dirty="0">
              <a:latin typeface="Times New Roman"/>
              <a:cs typeface="Times New Roman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483535" y="5557433"/>
            <a:ext cx="1377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/>
                <a:cs typeface="Times New Roman"/>
              </a:rPr>
              <a:t>Detector</a:t>
            </a:r>
            <a:endParaRPr lang="en-US" sz="1600" dirty="0">
              <a:latin typeface="Times New Roman"/>
              <a:cs typeface="Times New Roman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 flipV="1">
            <a:off x="6946444" y="3182301"/>
            <a:ext cx="0" cy="733957"/>
          </a:xfrm>
          <a:prstGeom prst="straightConnector1">
            <a:avLst/>
          </a:prstGeom>
          <a:ln w="28575" cmpd="sng">
            <a:solidFill>
              <a:schemeClr val="tx2">
                <a:lumMod val="60000"/>
                <a:lumOff val="40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5159463" y="3136404"/>
            <a:ext cx="1618670" cy="0"/>
          </a:xfrm>
          <a:prstGeom prst="straightConnector1">
            <a:avLst/>
          </a:prstGeom>
          <a:ln w="28575" cmpd="sng">
            <a:solidFill>
              <a:schemeClr val="tx2">
                <a:lumMod val="60000"/>
                <a:lumOff val="40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4942060" y="3323369"/>
            <a:ext cx="0" cy="1647739"/>
          </a:xfrm>
          <a:prstGeom prst="straightConnector1">
            <a:avLst/>
          </a:prstGeom>
          <a:ln w="28575" cmpd="sng">
            <a:solidFill>
              <a:schemeClr val="tx2">
                <a:lumMod val="60000"/>
                <a:lumOff val="40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>
            <a:off x="2787208" y="5094144"/>
            <a:ext cx="2016545" cy="0"/>
          </a:xfrm>
          <a:prstGeom prst="straightConnector1">
            <a:avLst/>
          </a:prstGeom>
          <a:ln w="28575" cmpd="sng">
            <a:solidFill>
              <a:schemeClr val="tx2">
                <a:lumMod val="60000"/>
                <a:lumOff val="40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V="1">
            <a:off x="3581321" y="3136404"/>
            <a:ext cx="1161837" cy="3377"/>
          </a:xfrm>
          <a:prstGeom prst="straightConnector1">
            <a:avLst/>
          </a:prstGeom>
          <a:ln w="28575" cmpd="sng">
            <a:solidFill>
              <a:srgbClr val="558ED5"/>
            </a:solidFill>
            <a:prstDash val="sysDash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V="1">
            <a:off x="4942060" y="1783933"/>
            <a:ext cx="0" cy="1113669"/>
          </a:xfrm>
          <a:prstGeom prst="straightConnector1">
            <a:avLst/>
          </a:prstGeom>
          <a:ln w="28575" cmpd="sng">
            <a:solidFill>
              <a:srgbClr val="558ED5"/>
            </a:solidFill>
            <a:prstDash val="sysDash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4" name="Picture 103" descr="Bildschirmfoto 2015-03-11 um 16.17.2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24"/>
          <a:stretch/>
        </p:blipFill>
        <p:spPr>
          <a:xfrm>
            <a:off x="822799" y="3136404"/>
            <a:ext cx="1500689" cy="873973"/>
          </a:xfrm>
          <a:prstGeom prst="rect">
            <a:avLst/>
          </a:prstGeom>
        </p:spPr>
      </p:pic>
      <p:cxnSp>
        <p:nvCxnSpPr>
          <p:cNvPr id="105" name="Straight Arrow Connector 104"/>
          <p:cNvCxnSpPr/>
          <p:nvPr/>
        </p:nvCxnSpPr>
        <p:spPr>
          <a:xfrm flipH="1" flipV="1">
            <a:off x="1601663" y="4053856"/>
            <a:ext cx="291316" cy="596794"/>
          </a:xfrm>
          <a:prstGeom prst="straightConnector1">
            <a:avLst/>
          </a:prstGeom>
          <a:ln w="28575" cmpd="sng"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191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28</Words>
  <Application>Microsoft Macintosh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16</cp:revision>
  <dcterms:created xsi:type="dcterms:W3CDTF">2015-01-30T21:03:53Z</dcterms:created>
  <dcterms:modified xsi:type="dcterms:W3CDTF">2015-03-13T01:56:04Z</dcterms:modified>
</cp:coreProperties>
</file>